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4986" autoAdjust="0"/>
    <p:restoredTop sz="94660"/>
  </p:normalViewPr>
  <p:slideViewPr>
    <p:cSldViewPr snapToObjects="1">
      <p:cViewPr varScale="1">
        <p:scale>
          <a:sx n="98" d="100"/>
          <a:sy n="98" d="100"/>
        </p:scale>
        <p:origin x="-6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9C52F2-F875-254F-ADA8-8C526F0B9913}" type="datetimeFigureOut">
              <a:rPr lang="en-US" smtClean="0"/>
              <a:pPr/>
              <a:t>12/3/09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E3758-BBC2-1F44-BE8A-26686DD39F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E3758-BBC2-1F44-BE8A-26686DD39FD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03BFB-0737-E14E-8CE3-0EDB8D265B4D}" type="datetimeFigureOut">
              <a:rPr lang="en-US" smtClean="0"/>
              <a:pPr/>
              <a:t>12/3/09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EE10B-0567-A447-BC40-65C5739B8D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03BFB-0737-E14E-8CE3-0EDB8D265B4D}" type="datetimeFigureOut">
              <a:rPr lang="en-US" smtClean="0"/>
              <a:pPr/>
              <a:t>12/3/09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EE10B-0567-A447-BC40-65C5739B8D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03BFB-0737-E14E-8CE3-0EDB8D265B4D}" type="datetimeFigureOut">
              <a:rPr lang="en-US" smtClean="0"/>
              <a:pPr/>
              <a:t>12/3/09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EE10B-0567-A447-BC40-65C5739B8D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03BFB-0737-E14E-8CE3-0EDB8D265B4D}" type="datetimeFigureOut">
              <a:rPr lang="en-US" smtClean="0"/>
              <a:pPr/>
              <a:t>12/3/09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EE10B-0567-A447-BC40-65C5739B8D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03BFB-0737-E14E-8CE3-0EDB8D265B4D}" type="datetimeFigureOut">
              <a:rPr lang="en-US" smtClean="0"/>
              <a:pPr/>
              <a:t>12/3/09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EE10B-0567-A447-BC40-65C5739B8D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03BFB-0737-E14E-8CE3-0EDB8D265B4D}" type="datetimeFigureOut">
              <a:rPr lang="en-US" smtClean="0"/>
              <a:pPr/>
              <a:t>12/3/09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EE10B-0567-A447-BC40-65C5739B8D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03BFB-0737-E14E-8CE3-0EDB8D265B4D}" type="datetimeFigureOut">
              <a:rPr lang="en-US" smtClean="0"/>
              <a:pPr/>
              <a:t>12/3/09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EE10B-0567-A447-BC40-65C5739B8D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03BFB-0737-E14E-8CE3-0EDB8D265B4D}" type="datetimeFigureOut">
              <a:rPr lang="en-US" smtClean="0"/>
              <a:pPr/>
              <a:t>12/3/09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EE10B-0567-A447-BC40-65C5739B8D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03BFB-0737-E14E-8CE3-0EDB8D265B4D}" type="datetimeFigureOut">
              <a:rPr lang="en-US" smtClean="0"/>
              <a:pPr/>
              <a:t>12/3/09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EE10B-0567-A447-BC40-65C5739B8D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03BFB-0737-E14E-8CE3-0EDB8D265B4D}" type="datetimeFigureOut">
              <a:rPr lang="en-US" smtClean="0"/>
              <a:pPr/>
              <a:t>12/3/09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EE10B-0567-A447-BC40-65C5739B8D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03BFB-0737-E14E-8CE3-0EDB8D265B4D}" type="datetimeFigureOut">
              <a:rPr lang="en-US" smtClean="0"/>
              <a:pPr/>
              <a:t>12/3/09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EE10B-0567-A447-BC40-65C5739B8D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03BFB-0737-E14E-8CE3-0EDB8D265B4D}" type="datetimeFigureOut">
              <a:rPr lang="en-US" smtClean="0"/>
              <a:pPr/>
              <a:t>12/3/09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EE10B-0567-A447-BC40-65C5739B8D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Billy Goats </a:t>
            </a:r>
            <a:r>
              <a:rPr lang="en-US" dirty="0" smtClean="0"/>
              <a:t>Gruff</a:t>
            </a:r>
            <a:br>
              <a:rPr lang="en-US" dirty="0" smtClean="0"/>
            </a:br>
            <a:r>
              <a:rPr lang="en-US" dirty="0" smtClean="0"/>
              <a:t>Presentation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Gian and Ross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Once upon a time there were three billy goats, who were to go up to the hillside to make themselves fat, and the name of all three was "Gruff."</a:t>
            </a:r>
          </a:p>
        </p:txBody>
      </p:sp>
      <p:pic>
        <p:nvPicPr>
          <p:cNvPr id="9" name="Content Placeholder 8" descr="images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59" b="-15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 the way up was a bridge over a cascading stream they had to cross; and under the bridge lived a great ugly troll , with eyes as big as saucers, and a nose as long as a poker.</a:t>
            </a:r>
            <a:endParaRPr lang="en-US" dirty="0"/>
          </a:p>
        </p:txBody>
      </p:sp>
      <p:pic>
        <p:nvPicPr>
          <p:cNvPr id="12" name="Content Placeholder 11" descr="images-1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897" b="-897"/>
          <a:stretch>
            <a:fillRect/>
          </a:stretch>
        </p:blipFill>
        <p:spPr>
          <a:xfrm>
            <a:off x="4813300" y="1600200"/>
            <a:ext cx="4038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Rising Action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Then once the first two Billy Goats Gruff got through and where safe on the hillside then came the biggest Billy Goat Gruff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4532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Climax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"</a:t>
            </a:r>
            <a:r>
              <a:rPr lang="en-US" dirty="0" smtClean="0"/>
              <a:t>Who's that tramping over my bridge?" roared the troll."It's I! The big Billy Goat Gruff ," said the </a:t>
            </a:r>
            <a:r>
              <a:rPr lang="en-US" dirty="0" smtClean="0"/>
              <a:t>billy</a:t>
            </a:r>
            <a:r>
              <a:rPr lang="en-US" dirty="0" smtClean="0"/>
              <a:t> </a:t>
            </a:r>
            <a:r>
              <a:rPr lang="en-US" dirty="0" smtClean="0"/>
              <a:t>goat.</a:t>
            </a:r>
            <a:r>
              <a:rPr lang="en-US" dirty="0" smtClean="0"/>
              <a:t>"Now</a:t>
            </a:r>
            <a:r>
              <a:rPr lang="en-US" dirty="0" smtClean="0"/>
              <a:t> I 'm coming to gobble you up," roared the troll.Well, come along! I've got two spears, And I'll poke your eyeballs out at your ears; I've got besides two curling-stones ,And I'll crush you to bits, body and bones.	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3860002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Action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And </a:t>
            </a:r>
            <a:r>
              <a:rPr lang="en-US" dirty="0" smtClean="0"/>
              <a:t>then he flew at the troll, and poked his eyes out with his horns, and crushed him to bits, body and bones, and tossed him out into the cascade</a:t>
            </a:r>
          </a:p>
          <a:p>
            <a:pPr>
              <a:buNone/>
            </a:pPr>
            <a:r>
              <a:rPr lang="en-US" dirty="0" smtClean="0"/>
              <a:t>	After that the big Billy Goat Gruff went up to the hillside. Then he meet up with the other Billy Goats Gruff.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1159" y="1746763"/>
            <a:ext cx="3995641" cy="437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Denouement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There the billy goats got so fat they </a:t>
            </a:r>
            <a:r>
              <a:rPr lang="en-US" dirty="0" smtClean="0"/>
              <a:t>were scarcely </a:t>
            </a:r>
            <a:r>
              <a:rPr lang="en-US" dirty="0"/>
              <a:t>able to walk home again. And if the fat hasn't fallen off them, why, they're still fat; and so,Snip, snap, snout</a:t>
            </a:r>
            <a:r>
              <a:rPr lang="en-US" dirty="0" smtClean="0"/>
              <a:t>. This </a:t>
            </a:r>
            <a:r>
              <a:rPr lang="en-US" dirty="0"/>
              <a:t>tale's told out.	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308929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309</Words>
  <Application>Microsoft Macintosh PowerPoint</Application>
  <PresentationFormat>On-screen Show (4:3)</PresentationFormat>
  <Paragraphs>16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Billy Goats Gruff Presentation </vt:lpstr>
      <vt:lpstr>Exposition</vt:lpstr>
      <vt:lpstr>Complication</vt:lpstr>
      <vt:lpstr>Rising Action</vt:lpstr>
      <vt:lpstr>Climax</vt:lpstr>
      <vt:lpstr>Falling Action</vt:lpstr>
      <vt:lpstr>Denouement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Billy Goats Gruff</dc:title>
  <dc:creator>Gian Zenti</dc:creator>
  <cp:lastModifiedBy>Gian Zenti</cp:lastModifiedBy>
  <cp:revision>3</cp:revision>
  <dcterms:created xsi:type="dcterms:W3CDTF">2009-12-03T18:30:11Z</dcterms:created>
  <dcterms:modified xsi:type="dcterms:W3CDTF">2009-12-03T18:33:12Z</dcterms:modified>
</cp:coreProperties>
</file>